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1" r:id="rId2"/>
    <p:sldId id="260" r:id="rId3"/>
    <p:sldId id="258" r:id="rId4"/>
    <p:sldId id="259" r:id="rId5"/>
    <p:sldId id="256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6" d="100"/>
          <a:sy n="76" d="100"/>
        </p:scale>
        <p:origin x="29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7DDE4-E396-5F02-E465-DE386FBC24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5A8458E-AFB6-4C7C-1652-5B174AC79B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717C7A-0DFE-7BEC-4DAC-563B37F42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FDCAE-464D-4D2C-981F-1F2FCE2C82D1}" type="datetimeFigureOut">
              <a:rPr lang="en-US" smtClean="0"/>
              <a:t>12/18/2025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ABA85D-A514-EA8B-9A2C-AC2C0E121D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E8EF90-6779-47C8-324D-8ED0BA771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2DB95-4BDD-4B3C-A920-E006E3A7F4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5945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19260B-7523-08B5-65FF-21F7ECA34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5E70843-6D5F-5218-61A6-40B26F0735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13A3AA-C726-4236-47C1-E035D19AB8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FDCAE-464D-4D2C-981F-1F2FCE2C82D1}" type="datetimeFigureOut">
              <a:rPr lang="en-US" smtClean="0"/>
              <a:t>12/18/2025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CEFFF0-6AE8-D631-7F15-0393B0F04D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82E128-2541-A954-E3C8-008D790B20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2DB95-4BDD-4B3C-A920-E006E3A7F4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6552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77DB72F-47BF-FB7D-F1BF-22127203863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4942158-5A24-3AA6-7C8A-4B4C7CCCC9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FAEC36-80AB-E040-028C-2C36E9FCF4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FDCAE-464D-4D2C-981F-1F2FCE2C82D1}" type="datetimeFigureOut">
              <a:rPr lang="en-US" smtClean="0"/>
              <a:t>12/18/2025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265CEF-7F99-D992-6F3E-3E148BB0ED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850EE4-D7E8-97A6-9CCB-52ACAE7CEB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2DB95-4BDD-4B3C-A920-E006E3A7F4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6234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9EAF54-213F-8F28-43BD-93DC31AF05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CAAA22-2F1C-F63A-D65A-39A9B32F8F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C9FC55-ED12-05F3-DD8F-9E0BFC5782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FDCAE-464D-4D2C-981F-1F2FCE2C82D1}" type="datetimeFigureOut">
              <a:rPr lang="en-US" smtClean="0"/>
              <a:t>12/18/2025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017EA2-2677-5A26-6AB6-509DF262BF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0BB837-FB9E-7981-04BA-12CBAE1E90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2DB95-4BDD-4B3C-A920-E006E3A7F4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3936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E24AD4-0E5D-0796-641B-E65670DB8B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B03BE1-E2FD-5061-715E-215EA1D512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3483CE-D8DC-BFBD-7D86-4E7C3286F9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FDCAE-464D-4D2C-981F-1F2FCE2C82D1}" type="datetimeFigureOut">
              <a:rPr lang="en-US" smtClean="0"/>
              <a:t>12/18/2025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2122E0-4E2A-9ECB-A967-3D7F1E44DC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1288DC-5D13-B9E5-DA02-66F199F0FE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2DB95-4BDD-4B3C-A920-E006E3A7F4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7673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EDE1FF-3E22-061E-2A50-7BCEBABCC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913564-F8C8-EB19-202C-ABBD84EC41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F90421-E226-A382-24CB-E815B63F92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549469-562B-1F6A-A474-F9CE964DBC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FDCAE-464D-4D2C-981F-1F2FCE2C82D1}" type="datetimeFigureOut">
              <a:rPr lang="en-US" smtClean="0"/>
              <a:t>12/18/2025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59B538-74A8-DFF1-98B9-E725064806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FEB67E-FE43-F438-9260-E442BC7BEC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2DB95-4BDD-4B3C-A920-E006E3A7F4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83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103533-AC0E-F1E7-5D7C-3122B69078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DB41E4-2E01-9927-F941-3640B77631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20D1D6-499A-B95E-2DFA-9C9FCBC4CB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485820A-3DF4-6550-99DB-1ED436F2DF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74324D-0B56-3FFB-99EC-7B2F38CCF82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96C717E-A51D-1567-3A7D-BF71B294C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FDCAE-464D-4D2C-981F-1F2FCE2C82D1}" type="datetimeFigureOut">
              <a:rPr lang="en-US" smtClean="0"/>
              <a:t>12/18/2025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BFB9D00-8F69-CFB1-A2C3-318683EF4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A6B08CD-9C24-3EE5-8B6D-E9332CB02C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2DB95-4BDD-4B3C-A920-E006E3A7F4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0029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2D3B60-B363-AF8A-DAF3-8D61249214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09F0061-16D1-49DD-8D96-3B757753D8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FDCAE-464D-4D2C-981F-1F2FCE2C82D1}" type="datetimeFigureOut">
              <a:rPr lang="en-US" smtClean="0"/>
              <a:t>12/18/2025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65AFE9-5E39-B5FC-A5D0-F618D1FDDD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BD536B-4E3E-16EB-95F7-098D63B71C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2DB95-4BDD-4B3C-A920-E006E3A7F4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3047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68FDE46-0068-BAC5-7D20-10E5EBDA2D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FDCAE-464D-4D2C-981F-1F2FCE2C82D1}" type="datetimeFigureOut">
              <a:rPr lang="en-US" smtClean="0"/>
              <a:t>12/18/2025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BABE60E-17AD-8BCE-8834-D5C1D2520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CEE6A0-D178-F848-8890-B131D617A3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2DB95-4BDD-4B3C-A920-E006E3A7F4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8997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6A4362-66FB-B664-FF04-70E6C643A8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721E9C-9C74-1F1A-BDBF-4DCDE18088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150CBA-2ECC-2F90-DA7A-D49C91BEBE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B3E11F-0A9A-BC30-86F0-3629A975E0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FDCAE-464D-4D2C-981F-1F2FCE2C82D1}" type="datetimeFigureOut">
              <a:rPr lang="en-US" smtClean="0"/>
              <a:t>12/18/2025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6AAB2E-1E3F-3618-CB2F-8B5FEA88FB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7BDB3C-8984-3B17-1FE9-9FACB64B97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2DB95-4BDD-4B3C-A920-E006E3A7F4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4050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6B0CC-A7DB-834A-4CFF-AAD927E327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B55096E-2C05-9D61-C1D9-FCC65B4B334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FBA86-2C8D-27E8-72DD-3EEB67F8F5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520378-3240-D32B-3A6F-4A39D6273C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FDCAE-464D-4D2C-981F-1F2FCE2C82D1}" type="datetimeFigureOut">
              <a:rPr lang="en-US" smtClean="0"/>
              <a:t>12/18/2025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89A30D-3FF5-806F-9DD2-2B52520ED2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FCDDCC-7874-54C9-83B4-20F2A3120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2DB95-4BDD-4B3C-A920-E006E3A7F4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3155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CD7614D-BD63-FE24-5071-CD7DE3016B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E5E3E4-0787-19F5-D81E-6D1BD61AE4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387435-A3EE-8FF6-126D-25F9D0F25C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62FDCAE-464D-4D2C-981F-1F2FCE2C82D1}" type="datetimeFigureOut">
              <a:rPr lang="en-US" smtClean="0"/>
              <a:t>12/18/2025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96E7B8-6372-0993-CDE6-E459A8FCB3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DCF247-1BC8-F5E1-3BD3-337017CC4E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832DB95-4BDD-4B3C-A920-E006E3A7F4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955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9FFC46C-DB90-4488-1549-11AEC1BE4F9D}"/>
              </a:ext>
            </a:extLst>
          </p:cNvPr>
          <p:cNvSpPr/>
          <p:nvPr/>
        </p:nvSpPr>
        <p:spPr>
          <a:xfrm>
            <a:off x="150304" y="109572"/>
            <a:ext cx="5820706" cy="1635854"/>
          </a:xfrm>
          <a:prstGeom prst="roundRect">
            <a:avLst/>
          </a:prstGeom>
          <a:gradFill flip="none" rotWithShape="1">
            <a:gsLst>
              <a:gs pos="29000">
                <a:srgbClr val="7030A0"/>
              </a:gs>
              <a:gs pos="99000">
                <a:srgbClr val="C8DFFA"/>
              </a:gs>
              <a:gs pos="0">
                <a:srgbClr val="2446C8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739AEA-DB56-2946-AB2B-2AADA362C7BD}"/>
              </a:ext>
            </a:extLst>
          </p:cNvPr>
          <p:cNvSpPr txBox="1"/>
          <p:nvPr/>
        </p:nvSpPr>
        <p:spPr>
          <a:xfrm>
            <a:off x="49635" y="1745426"/>
            <a:ext cx="6046365" cy="14225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Abadi" panose="020F0502020204030204" pitchFamily="34" charset="0"/>
              </a:rPr>
              <a:t>Empower Your Business. </a:t>
            </a:r>
          </a:p>
          <a:p>
            <a:r>
              <a:rPr lang="en-US" sz="2000" dirty="0">
                <a:latin typeface="Abadi" panose="020F0502020204030204" pitchFamily="34" charset="0"/>
              </a:rPr>
              <a:t>Gain the Competitive Edge with AI Employees</a:t>
            </a:r>
            <a:r>
              <a:rPr lang="en-US" dirty="0">
                <a:latin typeface="Montserrat" panose="00000500000000000000" pitchFamily="2" charset="0"/>
              </a:rPr>
              <a:t>.</a:t>
            </a:r>
          </a:p>
          <a:p>
            <a:r>
              <a:rPr lang="en-US" sz="4400" b="1" spc="200" dirty="0">
                <a:latin typeface="Montserrat" panose="00000500000000000000" pitchFamily="2" charset="0"/>
              </a:rPr>
              <a:t>C</a:t>
            </a:r>
            <a:r>
              <a:rPr lang="en-US" sz="1400" b="1" spc="200" dirty="0">
                <a:latin typeface="Montserrat" panose="00000500000000000000" pitchFamily="2" charset="0"/>
              </a:rPr>
              <a:t> </a:t>
            </a:r>
            <a:r>
              <a:rPr lang="en-US" sz="4400" b="1" spc="200" dirty="0">
                <a:latin typeface="Montserrat" panose="00000500000000000000" pitchFamily="2" charset="0"/>
              </a:rPr>
              <a:t>o</a:t>
            </a:r>
            <a:r>
              <a:rPr lang="en-US" sz="300" b="1" spc="200" dirty="0">
                <a:latin typeface="Montserrat" panose="00000500000000000000" pitchFamily="2" charset="0"/>
              </a:rPr>
              <a:t> </a:t>
            </a:r>
            <a:r>
              <a:rPr lang="en-US" sz="4400" b="1" spc="200" dirty="0">
                <a:latin typeface="Montserrat" panose="00000500000000000000" pitchFamily="2" charset="0"/>
              </a:rPr>
              <a:t>w</a:t>
            </a:r>
            <a:r>
              <a:rPr lang="en-US" sz="1200" b="1" spc="200" dirty="0">
                <a:latin typeface="Montserrat" panose="00000500000000000000" pitchFamily="2" charset="0"/>
              </a:rPr>
              <a:t> </a:t>
            </a:r>
            <a:r>
              <a:rPr lang="en-US" sz="4400" b="1" spc="200" dirty="0">
                <a:latin typeface="Montserrat" panose="00000500000000000000" pitchFamily="2" charset="0"/>
              </a:rPr>
              <a:t>o</a:t>
            </a:r>
            <a:r>
              <a:rPr lang="en-US" sz="300" b="1" spc="200" dirty="0">
                <a:latin typeface="Montserrat" panose="00000500000000000000" pitchFamily="2" charset="0"/>
              </a:rPr>
              <a:t> </a:t>
            </a:r>
            <a:r>
              <a:rPr lang="en-US" sz="4400" b="1" spc="200" dirty="0">
                <a:latin typeface="Montserrat" panose="00000500000000000000" pitchFamily="2" charset="0"/>
              </a:rPr>
              <a:t>r</a:t>
            </a:r>
            <a:r>
              <a:rPr lang="en-US" sz="100" b="1" spc="200" dirty="0">
                <a:latin typeface="Montserrat" panose="00000500000000000000" pitchFamily="2" charset="0"/>
              </a:rPr>
              <a:t> </a:t>
            </a:r>
            <a:r>
              <a:rPr lang="en-US" sz="4400" b="1" spc="200" dirty="0">
                <a:latin typeface="Montserrat" panose="00000500000000000000" pitchFamily="2" charset="0"/>
              </a:rPr>
              <a:t>ke</a:t>
            </a:r>
            <a:r>
              <a:rPr lang="en-US" sz="600" b="1" spc="200" dirty="0">
                <a:latin typeface="Montserrat" panose="00000500000000000000" pitchFamily="2" charset="0"/>
              </a:rPr>
              <a:t> </a:t>
            </a:r>
            <a:r>
              <a:rPr lang="en-US" sz="4400" b="1" spc="200" dirty="0">
                <a:latin typeface="Montserrat" panose="00000500000000000000" pitchFamily="2" charset="0"/>
              </a:rPr>
              <a:t>r 365.com</a:t>
            </a:r>
          </a:p>
        </p:txBody>
      </p:sp>
      <p:pic>
        <p:nvPicPr>
          <p:cNvPr id="8" name="Picture 7" descr="A person and person wearing headphones&#10;&#10;AI-generated content may be incorrect.">
            <a:extLst>
              <a:ext uri="{FF2B5EF4-FFF2-40B4-BE49-F238E27FC236}">
                <a16:creationId xmlns:a16="http://schemas.microsoft.com/office/drawing/2014/main" id="{EE8EC872-9D41-E1EB-2B4B-593D3E7EF3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4112" y="-198025"/>
            <a:ext cx="3361887" cy="2241258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E2EB6FC-0D67-FC51-520C-CE63BADAC0CA}"/>
              </a:ext>
            </a:extLst>
          </p:cNvPr>
          <p:cNvSpPr/>
          <p:nvPr/>
        </p:nvSpPr>
        <p:spPr>
          <a:xfrm>
            <a:off x="1504702" y="4671967"/>
            <a:ext cx="6112502" cy="818702"/>
          </a:xfrm>
          <a:prstGeom prst="roundRect">
            <a:avLst/>
          </a:prstGeom>
          <a:gradFill flip="none" rotWithShape="1">
            <a:gsLst>
              <a:gs pos="29000">
                <a:srgbClr val="7030A0"/>
              </a:gs>
              <a:gs pos="99000">
                <a:srgbClr val="C8DFFA"/>
              </a:gs>
              <a:gs pos="0">
                <a:srgbClr val="2446C8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5DA197-7922-8784-44AA-35443E6BFDE6}"/>
              </a:ext>
            </a:extLst>
          </p:cNvPr>
          <p:cNvSpPr txBox="1"/>
          <p:nvPr/>
        </p:nvSpPr>
        <p:spPr>
          <a:xfrm>
            <a:off x="1443750" y="5494789"/>
            <a:ext cx="6046365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Abadi" panose="020F0502020204030204" pitchFamily="34" charset="0"/>
              </a:rPr>
              <a:t>Empower Your Business. </a:t>
            </a:r>
          </a:p>
          <a:p>
            <a:r>
              <a:rPr lang="en-US" sz="1600" dirty="0">
                <a:latin typeface="Abadi" panose="020F0502020204030204" pitchFamily="34" charset="0"/>
              </a:rPr>
              <a:t>Gain the Competitive Edge                              with AI Employees</a:t>
            </a:r>
            <a:r>
              <a:rPr lang="en-US" dirty="0">
                <a:latin typeface="Montserrat" panose="00000500000000000000" pitchFamily="2" charset="0"/>
              </a:rPr>
              <a:t>.</a:t>
            </a:r>
          </a:p>
        </p:txBody>
      </p:sp>
      <p:pic>
        <p:nvPicPr>
          <p:cNvPr id="11" name="Picture 10" descr="A person and person wearing headphones&#10;&#10;AI-generated content may be incorrect.">
            <a:extLst>
              <a:ext uri="{FF2B5EF4-FFF2-40B4-BE49-F238E27FC236}">
                <a16:creationId xmlns:a16="http://schemas.microsoft.com/office/drawing/2014/main" id="{6BF2E214-4349-F615-80C0-825CAF0963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0411" y="3503618"/>
            <a:ext cx="2986757" cy="199117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3740441-30E6-96C6-7BCA-98DDEF1F3F60}"/>
              </a:ext>
            </a:extLst>
          </p:cNvPr>
          <p:cNvSpPr txBox="1"/>
          <p:nvPr/>
        </p:nvSpPr>
        <p:spPr>
          <a:xfrm>
            <a:off x="1443750" y="4148747"/>
            <a:ext cx="604636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spc="200" dirty="0">
                <a:latin typeface="Montserrat" panose="00000500000000000000" pitchFamily="2" charset="0"/>
              </a:rPr>
              <a:t>C</a:t>
            </a:r>
            <a:r>
              <a:rPr lang="en-US" sz="1000" b="1" spc="200" dirty="0">
                <a:latin typeface="Montserrat" panose="00000500000000000000" pitchFamily="2" charset="0"/>
              </a:rPr>
              <a:t> </a:t>
            </a:r>
            <a:r>
              <a:rPr lang="en-US" sz="2800" b="1" spc="200" dirty="0">
                <a:latin typeface="Montserrat" panose="00000500000000000000" pitchFamily="2" charset="0"/>
              </a:rPr>
              <a:t>o</a:t>
            </a:r>
            <a:r>
              <a:rPr lang="en-US" sz="100" b="1" spc="200" dirty="0">
                <a:latin typeface="Montserrat" panose="00000500000000000000" pitchFamily="2" charset="0"/>
              </a:rPr>
              <a:t> </a:t>
            </a:r>
            <a:r>
              <a:rPr lang="en-US" sz="2800" b="1" spc="200" dirty="0">
                <a:latin typeface="Montserrat" panose="00000500000000000000" pitchFamily="2" charset="0"/>
              </a:rPr>
              <a:t>w</a:t>
            </a:r>
            <a:r>
              <a:rPr lang="en-US" sz="900" b="1" spc="200" dirty="0">
                <a:latin typeface="Montserrat" panose="00000500000000000000" pitchFamily="2" charset="0"/>
              </a:rPr>
              <a:t> </a:t>
            </a:r>
            <a:r>
              <a:rPr lang="en-US" sz="2800" b="1" spc="200" dirty="0">
                <a:latin typeface="Montserrat" panose="00000500000000000000" pitchFamily="2" charset="0"/>
              </a:rPr>
              <a:t>o</a:t>
            </a:r>
            <a:r>
              <a:rPr lang="en-US" sz="100" b="1" spc="200" dirty="0">
                <a:latin typeface="Montserrat" panose="00000500000000000000" pitchFamily="2" charset="0"/>
              </a:rPr>
              <a:t> </a:t>
            </a:r>
            <a:r>
              <a:rPr lang="en-US" sz="2800" b="1" spc="200" dirty="0">
                <a:latin typeface="Montserrat" panose="00000500000000000000" pitchFamily="2" charset="0"/>
              </a:rPr>
              <a:t>r</a:t>
            </a:r>
            <a:r>
              <a:rPr lang="en-US" sz="100" b="1" spc="200" dirty="0">
                <a:latin typeface="Montserrat" panose="00000500000000000000" pitchFamily="2" charset="0"/>
              </a:rPr>
              <a:t> </a:t>
            </a:r>
            <a:r>
              <a:rPr lang="en-US" sz="2800" b="1" spc="200" dirty="0">
                <a:latin typeface="Montserrat" panose="00000500000000000000" pitchFamily="2" charset="0"/>
              </a:rPr>
              <a:t>ke</a:t>
            </a:r>
            <a:r>
              <a:rPr lang="en-US" sz="200" b="1" spc="200" dirty="0">
                <a:latin typeface="Montserrat" panose="00000500000000000000" pitchFamily="2" charset="0"/>
              </a:rPr>
              <a:t> </a:t>
            </a:r>
            <a:r>
              <a:rPr lang="en-US" sz="2800" b="1" spc="200" dirty="0">
                <a:latin typeface="Montserrat" panose="00000500000000000000" pitchFamily="2" charset="0"/>
              </a:rPr>
              <a:t>r 365.com</a:t>
            </a:r>
          </a:p>
        </p:txBody>
      </p:sp>
    </p:spTree>
    <p:extLst>
      <p:ext uri="{BB962C8B-B14F-4D97-AF65-F5344CB8AC3E}">
        <p14:creationId xmlns:p14="http://schemas.microsoft.com/office/powerpoint/2010/main" val="2491802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8ACE2B-2FE4-22D6-C00C-153644A58E9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414C8F7-F427-F1ED-31F9-FEBE7DB837E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purple square with a white logo&#10;&#10;AI-generated content may be incorrect.">
            <a:extLst>
              <a:ext uri="{FF2B5EF4-FFF2-40B4-BE49-F238E27FC236}">
                <a16:creationId xmlns:a16="http://schemas.microsoft.com/office/drawing/2014/main" id="{0603F5F4-8737-6AF4-E350-5395836889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237" y="2021487"/>
            <a:ext cx="3428612" cy="3197145"/>
          </a:xfrm>
          <a:prstGeom prst="rect">
            <a:avLst/>
          </a:prstGeom>
        </p:spPr>
      </p:pic>
      <p:pic>
        <p:nvPicPr>
          <p:cNvPr id="7" name="Picture 6" descr="A purple square with white people and arrows&#10;&#10;AI-generated content may be incorrect.">
            <a:extLst>
              <a:ext uri="{FF2B5EF4-FFF2-40B4-BE49-F238E27FC236}">
                <a16:creationId xmlns:a16="http://schemas.microsoft.com/office/drawing/2014/main" id="{D284A6B5-2DC3-3969-1A5A-25A75562EC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274"/>
          <a:stretch>
            <a:fillRect/>
          </a:stretch>
        </p:blipFill>
        <p:spPr>
          <a:xfrm>
            <a:off x="6643493" y="508373"/>
            <a:ext cx="4125334" cy="1655762"/>
          </a:xfrm>
          <a:prstGeom prst="rect">
            <a:avLst/>
          </a:prstGeom>
        </p:spPr>
      </p:pic>
      <p:pic>
        <p:nvPicPr>
          <p:cNvPr id="9" name="Picture 8" descr="A green square with white letters and a crown&#10;&#10;AI-generated content may be incorrect.">
            <a:extLst>
              <a:ext uri="{FF2B5EF4-FFF2-40B4-BE49-F238E27FC236}">
                <a16:creationId xmlns:a16="http://schemas.microsoft.com/office/drawing/2014/main" id="{7FD5E943-16D2-7B65-8C8E-074BD054AD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7800" y="3810000"/>
            <a:ext cx="3454400" cy="3048000"/>
          </a:xfrm>
          <a:prstGeom prst="rect">
            <a:avLst/>
          </a:prstGeom>
        </p:spPr>
      </p:pic>
      <p:pic>
        <p:nvPicPr>
          <p:cNvPr id="11" name="Picture 10" descr="A purple square with white people and arrows&#10;&#10;AI-generated content may be incorrect.">
            <a:extLst>
              <a:ext uri="{FF2B5EF4-FFF2-40B4-BE49-F238E27FC236}">
                <a16:creationId xmlns:a16="http://schemas.microsoft.com/office/drawing/2014/main" id="{F1706FCB-6A42-034F-EDD0-484AB0FA88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00" t="28962" r="51153" b="61983"/>
          <a:stretch>
            <a:fillRect/>
          </a:stretch>
        </p:blipFill>
        <p:spPr>
          <a:xfrm>
            <a:off x="3897085" y="1399380"/>
            <a:ext cx="729343" cy="401640"/>
          </a:xfrm>
          <a:prstGeom prst="rect">
            <a:avLst/>
          </a:prstGeom>
        </p:spPr>
      </p:pic>
      <p:pic>
        <p:nvPicPr>
          <p:cNvPr id="12" name="Picture 11" descr="A purple square with white people and arrows&#10;&#10;AI-generated content may be incorrect.">
            <a:extLst>
              <a:ext uri="{FF2B5EF4-FFF2-40B4-BE49-F238E27FC236}">
                <a16:creationId xmlns:a16="http://schemas.microsoft.com/office/drawing/2014/main" id="{F5CED6C2-4EED-E36E-30FF-0F5B709D95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00" t="28962" r="51153" b="61983"/>
          <a:stretch>
            <a:fillRect/>
          </a:stretch>
        </p:blipFill>
        <p:spPr>
          <a:xfrm>
            <a:off x="5560977" y="1399380"/>
            <a:ext cx="729343" cy="401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5117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DBCAFBAD-CA46-5D38-B588-46544FDC55D6}"/>
              </a:ext>
            </a:extLst>
          </p:cNvPr>
          <p:cNvSpPr/>
          <p:nvPr/>
        </p:nvSpPr>
        <p:spPr>
          <a:xfrm>
            <a:off x="6258926" y="1546766"/>
            <a:ext cx="1440322" cy="996696"/>
          </a:xfrm>
          <a:prstGeom prst="roundRect">
            <a:avLst/>
          </a:prstGeom>
          <a:gradFill>
            <a:gsLst>
              <a:gs pos="69000">
                <a:srgbClr val="82A0FA"/>
              </a:gs>
              <a:gs pos="99000">
                <a:srgbClr val="C8DFFA"/>
              </a:gs>
              <a:gs pos="0">
                <a:srgbClr val="2446C8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63B418AC-BAAB-2EEC-40F1-EF21B06274A9}"/>
              </a:ext>
            </a:extLst>
          </p:cNvPr>
          <p:cNvSpPr/>
          <p:nvPr/>
        </p:nvSpPr>
        <p:spPr>
          <a:xfrm>
            <a:off x="10252328" y="1546766"/>
            <a:ext cx="1561105" cy="996696"/>
          </a:xfrm>
          <a:prstGeom prst="roundRect">
            <a:avLst/>
          </a:prstGeom>
          <a:gradFill>
            <a:gsLst>
              <a:gs pos="69000">
                <a:srgbClr val="82A0FA"/>
              </a:gs>
              <a:gs pos="99000">
                <a:srgbClr val="C8DFFA"/>
              </a:gs>
              <a:gs pos="0">
                <a:srgbClr val="2446C8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A92BDBF9-20F5-3863-6195-0980AA111F43}"/>
              </a:ext>
            </a:extLst>
          </p:cNvPr>
          <p:cNvSpPr/>
          <p:nvPr/>
        </p:nvSpPr>
        <p:spPr>
          <a:xfrm>
            <a:off x="8255627" y="1546766"/>
            <a:ext cx="1440322" cy="996696"/>
          </a:xfrm>
          <a:prstGeom prst="roundRect">
            <a:avLst/>
          </a:prstGeom>
          <a:gradFill>
            <a:gsLst>
              <a:gs pos="69000">
                <a:srgbClr val="82A0FA"/>
              </a:gs>
              <a:gs pos="99000">
                <a:srgbClr val="C8DFFA"/>
              </a:gs>
              <a:gs pos="0">
                <a:srgbClr val="2446C8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65B960DE-65DE-5B2B-A858-60383A256163}"/>
              </a:ext>
            </a:extLst>
          </p:cNvPr>
          <p:cNvSpPr/>
          <p:nvPr/>
        </p:nvSpPr>
        <p:spPr>
          <a:xfrm>
            <a:off x="4883236" y="3276600"/>
            <a:ext cx="3372391" cy="2480670"/>
          </a:xfrm>
          <a:prstGeom prst="roundRect">
            <a:avLst/>
          </a:prstGeom>
          <a:gradFill flip="none" rotWithShape="1">
            <a:gsLst>
              <a:gs pos="29000">
                <a:srgbClr val="7030A0"/>
              </a:gs>
              <a:gs pos="99000">
                <a:srgbClr val="C8DFFA"/>
              </a:gs>
              <a:gs pos="0">
                <a:srgbClr val="2446C8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26" name="Picture 2" descr="r/ProtonMail - I made a temporary custom dark mode icon for Proton Calendar for iOS 18">
            <a:extLst>
              <a:ext uri="{FF2B5EF4-FFF2-40B4-BE49-F238E27FC236}">
                <a16:creationId xmlns:a16="http://schemas.microsoft.com/office/drawing/2014/main" id="{7B8C663C-2D1B-D070-A7A2-FA6E18732E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556" y="76401"/>
            <a:ext cx="2931975" cy="2931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AutoShape 4" descr="Icon image">
            <a:extLst>
              <a:ext uri="{FF2B5EF4-FFF2-40B4-BE49-F238E27FC236}">
                <a16:creationId xmlns:a16="http://schemas.microsoft.com/office/drawing/2014/main" id="{A64C0B0C-280B-571A-DB36-91BCF5E4E5C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AutoShape 6" descr="Icon image">
            <a:extLst>
              <a:ext uri="{FF2B5EF4-FFF2-40B4-BE49-F238E27FC236}">
                <a16:creationId xmlns:a16="http://schemas.microsoft.com/office/drawing/2014/main" id="{0CA73FFB-396D-B36F-E3EE-E4DACC618C5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20CAACEB-87A0-B190-6C2A-4D3106131C6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6507" t="22469" r="15893" b="23274"/>
          <a:stretch/>
        </p:blipFill>
        <p:spPr>
          <a:xfrm>
            <a:off x="201206" y="3276600"/>
            <a:ext cx="3090673" cy="2480670"/>
          </a:xfrm>
          <a:prstGeom prst="rect">
            <a:avLst/>
          </a:prstGeom>
        </p:spPr>
      </p:pic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E307BC96-5976-4152-FAD6-52347DCD8FE3}"/>
              </a:ext>
            </a:extLst>
          </p:cNvPr>
          <p:cNvSpPr/>
          <p:nvPr/>
        </p:nvSpPr>
        <p:spPr>
          <a:xfrm>
            <a:off x="5626948" y="4739640"/>
            <a:ext cx="2816012" cy="1871070"/>
          </a:xfrm>
          <a:prstGeom prst="roundRect">
            <a:avLst/>
          </a:prstGeom>
          <a:gradFill>
            <a:gsLst>
              <a:gs pos="69000">
                <a:srgbClr val="82A0FA"/>
              </a:gs>
              <a:gs pos="99000">
                <a:srgbClr val="C8DFFA"/>
              </a:gs>
              <a:gs pos="0">
                <a:srgbClr val="2446C8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F34DAC50-374F-328C-010D-19AC04B88F7E}"/>
              </a:ext>
            </a:extLst>
          </p:cNvPr>
          <p:cNvSpPr/>
          <p:nvPr/>
        </p:nvSpPr>
        <p:spPr>
          <a:xfrm>
            <a:off x="7331797" y="4739640"/>
            <a:ext cx="1111163" cy="10922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9251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DF46E58-5991-A67E-FB75-CA059349DA1B}"/>
              </a:ext>
            </a:extLst>
          </p:cNvPr>
          <p:cNvSpPr/>
          <p:nvPr/>
        </p:nvSpPr>
        <p:spPr>
          <a:xfrm>
            <a:off x="717636" y="787400"/>
            <a:ext cx="3372391" cy="2480670"/>
          </a:xfrm>
          <a:prstGeom prst="roundRect">
            <a:avLst/>
          </a:prstGeom>
          <a:gradFill flip="none" rotWithShape="1">
            <a:gsLst>
              <a:gs pos="29000">
                <a:srgbClr val="7030A0"/>
              </a:gs>
              <a:gs pos="99000">
                <a:srgbClr val="C8DFFA"/>
              </a:gs>
              <a:gs pos="0">
                <a:srgbClr val="2446C8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AutoShape 4" descr="Icon image">
            <a:extLst>
              <a:ext uri="{FF2B5EF4-FFF2-40B4-BE49-F238E27FC236}">
                <a16:creationId xmlns:a16="http://schemas.microsoft.com/office/drawing/2014/main" id="{BE743016-B0DF-9F57-33DA-ED08B631985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778000" y="787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Icon image">
            <a:extLst>
              <a:ext uri="{FF2B5EF4-FFF2-40B4-BE49-F238E27FC236}">
                <a16:creationId xmlns:a16="http://schemas.microsoft.com/office/drawing/2014/main" id="{3BA53D8C-E65D-49EC-9C56-17A320282F1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930400" y="939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30DC3AA-9CCB-358C-4963-BF613BE3DF42}"/>
              </a:ext>
            </a:extLst>
          </p:cNvPr>
          <p:cNvSpPr/>
          <p:nvPr/>
        </p:nvSpPr>
        <p:spPr>
          <a:xfrm>
            <a:off x="717637" y="1397000"/>
            <a:ext cx="2816012" cy="304800"/>
          </a:xfrm>
          <a:prstGeom prst="roundRect">
            <a:avLst/>
          </a:prstGeom>
          <a:gradFill>
            <a:gsLst>
              <a:gs pos="69000">
                <a:srgbClr val="82A0FA"/>
              </a:gs>
              <a:gs pos="99000">
                <a:srgbClr val="C8DFFA"/>
              </a:gs>
              <a:gs pos="0">
                <a:srgbClr val="2446C8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B577470-C6BC-77E9-F5F1-C3EFAF8155EA}"/>
              </a:ext>
            </a:extLst>
          </p:cNvPr>
          <p:cNvSpPr/>
          <p:nvPr/>
        </p:nvSpPr>
        <p:spPr>
          <a:xfrm>
            <a:off x="3166197" y="2250440"/>
            <a:ext cx="1111163" cy="10922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799A938-24B8-E302-EBC4-548D634D6932}"/>
              </a:ext>
            </a:extLst>
          </p:cNvPr>
          <p:cNvSpPr/>
          <p:nvPr/>
        </p:nvSpPr>
        <p:spPr>
          <a:xfrm>
            <a:off x="1674286" y="1871070"/>
            <a:ext cx="1872658" cy="304800"/>
          </a:xfrm>
          <a:prstGeom prst="roundRect">
            <a:avLst/>
          </a:prstGeom>
          <a:gradFill>
            <a:gsLst>
              <a:gs pos="69000">
                <a:srgbClr val="82A0FA"/>
              </a:gs>
              <a:gs pos="99000">
                <a:srgbClr val="C8DFFA"/>
              </a:gs>
              <a:gs pos="0">
                <a:srgbClr val="2446C8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9536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832A5E4-4583-ABAE-7F62-7E76D75A73A3}"/>
              </a:ext>
            </a:extLst>
          </p:cNvPr>
          <p:cNvSpPr txBox="1"/>
          <p:nvPr/>
        </p:nvSpPr>
        <p:spPr>
          <a:xfrm>
            <a:off x="10059269" y="1048947"/>
            <a:ext cx="16981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c o</a:t>
            </a:r>
            <a:endParaRPr lang="en-US" sz="10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6954AC-2688-C854-2443-60B6753517B3}"/>
              </a:ext>
            </a:extLst>
          </p:cNvPr>
          <p:cNvSpPr txBox="1"/>
          <p:nvPr/>
        </p:nvSpPr>
        <p:spPr>
          <a:xfrm>
            <a:off x="9976974" y="448783"/>
            <a:ext cx="16981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/>
              <a:t>W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1ADA159-ECEB-EB72-3770-FED5E7F6F08A}"/>
              </a:ext>
            </a:extLst>
          </p:cNvPr>
          <p:cNvSpPr txBox="1"/>
          <p:nvPr/>
        </p:nvSpPr>
        <p:spPr>
          <a:xfrm>
            <a:off x="1328928" y="89714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https://dribbble.com/shots/4526977-CW-animation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DF259C8-BB15-B846-5718-0739249BFE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3809" y="1048947"/>
            <a:ext cx="6173061" cy="218152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841E1D3-9A60-DA58-51DD-207EBD80EF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6759" y="3300984"/>
            <a:ext cx="4523762" cy="290013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E3754305-A31B-2BCF-09E5-495161726DBA}"/>
              </a:ext>
            </a:extLst>
          </p:cNvPr>
          <p:cNvSpPr txBox="1"/>
          <p:nvPr/>
        </p:nvSpPr>
        <p:spPr>
          <a:xfrm>
            <a:off x="733806" y="4566385"/>
            <a:ext cx="60944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https://dribbble.com/shots/4526977-CW-animation</a:t>
            </a:r>
          </a:p>
        </p:txBody>
      </p:sp>
    </p:spTree>
    <p:extLst>
      <p:ext uri="{BB962C8B-B14F-4D97-AF65-F5344CB8AC3E}">
        <p14:creationId xmlns:p14="http://schemas.microsoft.com/office/powerpoint/2010/main" val="21310565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264</TotalTime>
  <Words>65</Words>
  <Application>Microsoft Office PowerPoint</Application>
  <PresentationFormat>Widescreen</PresentationFormat>
  <Paragraphs>10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1" baseType="lpstr">
      <vt:lpstr>Abadi</vt:lpstr>
      <vt:lpstr>Aptos</vt:lpstr>
      <vt:lpstr>Aptos Display</vt:lpstr>
      <vt:lpstr>Arial</vt:lpstr>
      <vt:lpstr>Montserrat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Елена Логачева</dc:creator>
  <cp:lastModifiedBy>V S</cp:lastModifiedBy>
  <cp:revision>15</cp:revision>
  <dcterms:created xsi:type="dcterms:W3CDTF">2025-04-30T16:36:14Z</dcterms:created>
  <dcterms:modified xsi:type="dcterms:W3CDTF">2025-12-18T22:19:21Z</dcterms:modified>
</cp:coreProperties>
</file>